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AF00A-A2C4-4471-A9A2-A90088CBFB77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6617D-8DE7-451C-A7E0-749E56DAFD1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3508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21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1971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927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09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26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103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4429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781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18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4003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466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99CBA-EB35-4CFE-BD9D-51CF70FC4E11}" type="datetimeFigureOut">
              <a:rPr lang="es-CO" smtClean="0"/>
              <a:t>8/06/2023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28FDD-8845-4252-BEC5-64EC659C568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42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E35A7781-5231-B00D-03CD-D032C5D345BB}"/>
              </a:ext>
            </a:extLst>
          </p:cNvPr>
          <p:cNvSpPr/>
          <p:nvPr/>
        </p:nvSpPr>
        <p:spPr>
          <a:xfrm>
            <a:off x="888820" y="5684619"/>
            <a:ext cx="3597617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i="0" dirty="0">
                <a:solidFill>
                  <a:srgbClr val="374151"/>
                </a:solidFill>
                <a:effectLst/>
                <a:latin typeface="Agency FB" panose="020B0503020202020204" pitchFamily="34" charset="0"/>
              </a:rPr>
              <a:t>EL FUTURO ESTÁ EN TUS DATOS</a:t>
            </a:r>
            <a:endParaRPr lang="es-ES" sz="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81A13B6-8882-E356-8E6C-2055855CF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11" y="696327"/>
            <a:ext cx="6098152" cy="456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6754785B-FE6F-B540-DB4E-994AAD62BB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32741"/>
              </p:ext>
            </p:extLst>
          </p:nvPr>
        </p:nvGraphicFramePr>
        <p:xfrm>
          <a:off x="1322569" y="1129499"/>
          <a:ext cx="6498862" cy="366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6820116" imgH="3845945" progId="CorelDraw.Graphic.21">
                  <p:embed/>
                </p:oleObj>
              </mc:Choice>
              <mc:Fallback>
                <p:oleObj name="CorelDRAW" r:id="rId3" imgW="6820116" imgH="3845945" progId="CorelDraw.Graphic.21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9C554FFE-8221-058F-A185-526BD9A57E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2569" y="1129499"/>
                        <a:ext cx="6498862" cy="3665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41F1F5D1-9B93-11D8-6F23-F676345A10A8}"/>
              </a:ext>
            </a:extLst>
          </p:cNvPr>
          <p:cNvSpPr/>
          <p:nvPr/>
        </p:nvSpPr>
        <p:spPr>
          <a:xfrm>
            <a:off x="612243" y="25642"/>
            <a:ext cx="21847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Cliente</a:t>
            </a:r>
          </a:p>
        </p:txBody>
      </p:sp>
      <p:pic>
        <p:nvPicPr>
          <p:cNvPr id="2050" name="Picture 2" descr="oms logo - Corporación Ciudad Accesible">
            <a:extLst>
              <a:ext uri="{FF2B5EF4-FFF2-40B4-BE49-F238E27FC236}">
                <a16:creationId xmlns:a16="http://schemas.microsoft.com/office/drawing/2014/main" id="{3CF35168-AD12-AFC7-DD04-2B32FEEEC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394" y="4632596"/>
            <a:ext cx="1892034" cy="212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9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660D348-7B5C-9A61-5228-1CDEFC592C2D}"/>
              </a:ext>
            </a:extLst>
          </p:cNvPr>
          <p:cNvSpPr/>
          <p:nvPr/>
        </p:nvSpPr>
        <p:spPr>
          <a:xfrm>
            <a:off x="130218" y="0"/>
            <a:ext cx="2569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Alcance 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0FCB4-885B-C297-01C6-FC8EDBED7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02" y="1388532"/>
            <a:ext cx="8052820" cy="498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1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660D348-7B5C-9A61-5228-1CDEFC592C2D}"/>
              </a:ext>
            </a:extLst>
          </p:cNvPr>
          <p:cNvSpPr/>
          <p:nvPr/>
        </p:nvSpPr>
        <p:spPr>
          <a:xfrm>
            <a:off x="130218" y="0"/>
            <a:ext cx="29226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Objetivos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D5F3FD-A068-AB8B-62B9-004F7D8BA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46" y="1338012"/>
            <a:ext cx="6396054" cy="529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1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A6A820-394A-4E08-04F2-1655B94921DE}"/>
              </a:ext>
            </a:extLst>
          </p:cNvPr>
          <p:cNvSpPr/>
          <p:nvPr/>
        </p:nvSpPr>
        <p:spPr>
          <a:xfrm>
            <a:off x="130218" y="0"/>
            <a:ext cx="1159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ETL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88EC29-7C0A-C069-8F7D-EA272162D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21" y="1860797"/>
            <a:ext cx="7273158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3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A6A820-394A-4E08-04F2-1655B94921DE}"/>
              </a:ext>
            </a:extLst>
          </p:cNvPr>
          <p:cNvSpPr/>
          <p:nvPr/>
        </p:nvSpPr>
        <p:spPr>
          <a:xfrm>
            <a:off x="130218" y="0"/>
            <a:ext cx="1362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EDA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348C91-F01B-4E2C-651F-9C3CF4285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3" y="1153409"/>
            <a:ext cx="7958917" cy="540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9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A6A820-394A-4E08-04F2-1655B94921DE}"/>
              </a:ext>
            </a:extLst>
          </p:cNvPr>
          <p:cNvSpPr/>
          <p:nvPr/>
        </p:nvSpPr>
        <p:spPr>
          <a:xfrm>
            <a:off x="130218" y="0"/>
            <a:ext cx="8900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WORKFLOW DE TECNOLOGIAS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A3B82A-1403-E1AE-DE9E-0D570038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4" y="1952356"/>
            <a:ext cx="8975012" cy="38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2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1A6A820-394A-4E08-04F2-1655B94921DE}"/>
              </a:ext>
            </a:extLst>
          </p:cNvPr>
          <p:cNvSpPr/>
          <p:nvPr/>
        </p:nvSpPr>
        <p:spPr>
          <a:xfrm>
            <a:off x="130218" y="0"/>
            <a:ext cx="5567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DOCUMENTACION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FBDEE2F-DD65-666E-9076-908F71E4A55F}"/>
              </a:ext>
            </a:extLst>
          </p:cNvPr>
          <p:cNvSpPr/>
          <p:nvPr/>
        </p:nvSpPr>
        <p:spPr>
          <a:xfrm>
            <a:off x="816266" y="3429000"/>
            <a:ext cx="751146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https://github.com/okka2021/Esperanza-de-vida--Proyecto-final.git</a:t>
            </a:r>
          </a:p>
        </p:txBody>
      </p:sp>
    </p:spTree>
    <p:extLst>
      <p:ext uri="{BB962C8B-B14F-4D97-AF65-F5344CB8AC3E}">
        <p14:creationId xmlns:p14="http://schemas.microsoft.com/office/powerpoint/2010/main" val="15158836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336</TotalTime>
  <Words>28</Words>
  <Application>Microsoft Office PowerPoint</Application>
  <PresentationFormat>Presentación en pantalla (4:3)</PresentationFormat>
  <Paragraphs>9</Paragraphs>
  <Slides>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Tema de Office</vt:lpstr>
      <vt:lpstr>CorelDRAW 2019 Graphic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Oscar Arias</dc:creator>
  <cp:lastModifiedBy>Oscar Arias</cp:lastModifiedBy>
  <cp:revision>2</cp:revision>
  <dcterms:created xsi:type="dcterms:W3CDTF">2023-06-08T19:43:25Z</dcterms:created>
  <dcterms:modified xsi:type="dcterms:W3CDTF">2023-06-09T01:19:52Z</dcterms:modified>
</cp:coreProperties>
</file>